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5" r:id="rId2"/>
    <p:sldId id="316" r:id="rId3"/>
    <p:sldId id="317" r:id="rId4"/>
    <p:sldId id="381" r:id="rId5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3" autoAdjust="0"/>
    <p:restoredTop sz="99322" autoAdjust="0"/>
  </p:normalViewPr>
  <p:slideViewPr>
    <p:cSldViewPr>
      <p:cViewPr>
        <p:scale>
          <a:sx n="80" d="100"/>
          <a:sy n="80" d="100"/>
        </p:scale>
        <p:origin x="-9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A119B-6467-44E3-A46D-70A44D5404E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B52CB-569C-4C6F-BB1D-049222527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2" descr="마스터"/>
          <p:cNvPicPr>
            <a:picLocks noChangeAspect="1" noChangeArrowheads="1"/>
          </p:cNvPicPr>
          <p:nvPr userDrawn="1"/>
        </p:nvPicPr>
        <p:blipFill>
          <a:blip r:embed="rId2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가정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344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261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109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5079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4185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97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482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4703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288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04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5537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마스터"/>
          <p:cNvPicPr>
            <a:picLocks noChangeAspect="1" noChangeArrowheads="1"/>
          </p:cNvPicPr>
          <p:nvPr userDrawn="1"/>
        </p:nvPicPr>
        <p:blipFill>
          <a:blip r:embed="rId13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E6EC-393C-41D4-92EC-EE8816074DED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6652-D319-41DA-95B8-26A85702A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7" descr="가정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3503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레지오의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활동사례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1052736"/>
          <a:ext cx="8424935" cy="5533768"/>
        </p:xfrm>
        <a:graphic>
          <a:graphicData uri="http://schemas.openxmlformats.org/drawingml/2006/table">
            <a:tbl>
              <a:tblPr/>
              <a:tblGrid>
                <a:gridCol w="886835"/>
                <a:gridCol w="2069282"/>
                <a:gridCol w="5468818"/>
              </a:tblGrid>
              <a:tr h="148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세목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주요활동내용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복음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외인입교권면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짝교우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가족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직장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동료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대세자 가족 중 입교권면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개종권면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타종교 신자 개종권면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교리중단자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권면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 수강 중단자 권면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통신 교리 중단자 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가두선교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전교지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선교책자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보급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가두선교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교리반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인도예비자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동반참석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교리수강 안내 및 주선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 참례 주선 또는 동반 참례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기도생활지도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통신교리자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통신교리 수강 안내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통신교리 내용 지도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 참례 주선 또는 동반 참례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기도생활지도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타인이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인도한 예비신자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동반참석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교리수강 안내 및 주선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 참례 주선 또는 동반 참례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기도생활지도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교리반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봉사 및 협조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 등을 지도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출석점검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교리반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간식 제공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예비신자 아이들 돌봄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돌봄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신영세자 가정 방문　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 및 전례생활 지도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제 단체 가입 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 가정방문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신심단체 가입 권면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영적대화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군인 및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타지역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학생에게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축일카드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주보 보내기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14"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냉담 교우 가정방문　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성사 권면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영적대화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교적정리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 참례권면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주보 및 영명 축일카드 보내기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혼인장애자 해소 권면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혼인장애 해소 권면 또는 주선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성사 권면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판공성사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부활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)/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견진성사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권면 또는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성사표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전달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전입교우 방문　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전입 교우 가정방문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제 단체 가입 권면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첫영성체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가정교리반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권유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가정교리반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인도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유아세례권면</a:t>
                      </a: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 자녀 유아 세례 권면 또는 주선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675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레지오의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활동사례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5" y="1238877"/>
          <a:ext cx="8424936" cy="5203016"/>
        </p:xfrm>
        <a:graphic>
          <a:graphicData uri="http://schemas.openxmlformats.org/drawingml/2006/table">
            <a:tbl>
              <a:tblPr/>
              <a:tblGrid>
                <a:gridCol w="886835"/>
                <a:gridCol w="2069283"/>
                <a:gridCol w="5468818"/>
              </a:tblGrid>
              <a:tr h="142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주요활동내용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돌봄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교우상가 방문 및 돌봄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수의짓기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염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입관 등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상가의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 일에 봉사 및 방문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연도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장례미사 참례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장지수행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교우환자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 돌봄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병자성사 및 병자 영성체 주선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교우환자 방문위로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사제의 환자 방문 준비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영적대화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4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이웃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돌봄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외인상가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 돌봄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수의짓기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염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입관 등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상가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기타일에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봉사 및 방문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외인환자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 돌봄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대세 권유 및 주선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외인환자 방문위로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영적대화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재해지역 봉사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수재 및 각종 사고자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방문위로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소녀가장 및 어려운 이웃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방문위로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교도소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구치소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소년원 등 재소자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방문돌봄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병원방문 및 활동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각종 병원의 입원 환자 방문위로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돌봄 등 노력봉사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복지시설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노력봉사　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각종 복지시설 방문봉사 및 돌봄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장애인복지시설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노인복지시설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장애인학교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무료급식소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아동복지시설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독거노인 돌봄</a:t>
                      </a: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3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레지오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확장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소년레지오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지도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소년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Pr.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창단을 권면하고 주선함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간부로 파견되어 지도함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행동단원 모집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행동단원 입교 권면 및 입단시킴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협조단원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모집 및 돌봄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협조단원 입교 권면 및 입단시킴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협조단원 돌봄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영적대화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기도생활지도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레지오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행사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및본당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행사 참석 권유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레지오를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위한 활동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Pr.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설립 권면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주회합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결석단원 돌봄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교본연구 및 성서연구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레지오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교육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피정 참석 또는 봉사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Pr.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주회합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평의회 순방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평의회 참석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레지오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각종 사무업무 협조 및 봉사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상급평의회의 단장간담회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피정 등 참석 또는 권유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675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레지오의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활동사례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67544" y="1196752"/>
          <a:ext cx="8424935" cy="4978202"/>
        </p:xfrm>
        <a:graphic>
          <a:graphicData uri="http://schemas.openxmlformats.org/drawingml/2006/table">
            <a:tbl>
              <a:tblPr/>
              <a:tblGrid>
                <a:gridCol w="864096"/>
                <a:gridCol w="2088232"/>
                <a:gridCol w="5472607"/>
              </a:tblGrid>
              <a:tr h="262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주요활동내용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0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협조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행사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준비 및 협조 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각종 행사 준비 및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참석 및 참석권유 포함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제반 전례 협조와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미사해설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 안내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성가 연습 및 지도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미사해설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성당정리 및 청소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공소 예절 주도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제반 피정 참석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참석권유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봉사 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본당교세조사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호구별 상황조사 협조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짝교우 방문조사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냉담 교우 방문조사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주일학교 돌봄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청소미화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주일학교 학생 지도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주일학교 각종 업무 협조 및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봉사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본당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청소 협조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소공동체 활동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소공동체 참석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참석권유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구역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반장 교육 참석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소공동체 체육대회 참석 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참석권유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협조 및 봉사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생명존중활동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선행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사랑의 헌혈 등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상처 또는 버려진 동물 보호 및 돌봄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사회봉사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자율방범 활동 등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),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자연보호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세제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덜쓰거나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안쓰기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공공거리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주택가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들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개천 등에서 자연보호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활동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쓰레기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분리수거에 적극 봉사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출판물 보급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카톨릭 출판물 대여점 운영 또는 협조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봉사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카톨릭 출판물 보급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군인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타지역 학생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냉담교우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각종 복지시설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교도소 등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차량봉사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교통정리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차량수급이 불편한 교우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외인 대상 차량 봉사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성당내부 및 주변 교통정리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가정성화 활동 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가족단위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가족단위 신심행사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피정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성직자묘소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성지순례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가정기도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675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레지오의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활동사례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908720"/>
            <a:ext cx="8280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67544" y="1196752"/>
          <a:ext cx="8424935" cy="1360141"/>
        </p:xfrm>
        <a:graphic>
          <a:graphicData uri="http://schemas.openxmlformats.org/drawingml/2006/table">
            <a:tbl>
              <a:tblPr/>
              <a:tblGrid>
                <a:gridCol w="864096"/>
                <a:gridCol w="1954476"/>
                <a:gridCol w="1643074"/>
                <a:gridCol w="1714512"/>
                <a:gridCol w="2248777"/>
              </a:tblGrid>
              <a:tr h="262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활동내용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세목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활동내용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1833" marR="31833" marT="15916" marB="159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0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영성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생활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평일미사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묵주기도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단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십자가의 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성체조배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소성무일도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시복시성청원기도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지향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순교자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/</a:t>
                      </a: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굴림체"/>
                        </a:rPr>
                        <a:t>레지오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)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회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성경봉독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성경쓰기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2275" marR="42275" marT="21137" marB="211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675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691</Words>
  <Application>Microsoft Office PowerPoint</Application>
  <PresentationFormat>화면 슬라이드 쇼(4:3)</PresentationFormat>
  <Paragraphs>149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레지오의 활동사례</vt:lpstr>
      <vt:lpstr>레지오의 활동사례</vt:lpstr>
      <vt:lpstr>레지오의 활동사례</vt:lpstr>
      <vt:lpstr>레지오의 활동사례</vt:lpstr>
    </vt:vector>
  </TitlesOfParts>
  <Company>DoosanHeavy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김문생(Moonseang Kim) 차장 두산중공업</dc:creator>
  <cp:lastModifiedBy>systems</cp:lastModifiedBy>
  <cp:revision>511</cp:revision>
  <cp:lastPrinted>2015-04-23T06:35:29Z</cp:lastPrinted>
  <dcterms:created xsi:type="dcterms:W3CDTF">2014-11-07T07:44:16Z</dcterms:created>
  <dcterms:modified xsi:type="dcterms:W3CDTF">2016-06-01T04:24:43Z</dcterms:modified>
</cp:coreProperties>
</file>